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68361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dventureIndianaJones" panose="02000500000000000000" pitchFamily="2" charset="0"/>
              </a:rPr>
              <a:t>Провоцирует </a:t>
            </a:r>
            <a:br>
              <a:rPr lang="ru-RU" dirty="0" smtClean="0">
                <a:latin typeface="AdventureIndianaJones" panose="02000500000000000000" pitchFamily="2" charset="0"/>
              </a:rPr>
            </a:br>
            <a:r>
              <a:rPr lang="ru-RU" dirty="0" smtClean="0">
                <a:latin typeface="AdventureIndianaJones" panose="02000500000000000000" pitchFamily="2" charset="0"/>
              </a:rPr>
              <a:t>различные деформации опорно-двигательного аппарата</a:t>
            </a:r>
            <a:endParaRPr lang="ru-RU" dirty="0">
              <a:latin typeface="AdventureIndianaJones" panose="02000500000000000000" pitchFamily="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140968"/>
            <a:ext cx="6400800" cy="2497832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err="1"/>
              <a:t>В</a:t>
            </a:r>
            <a:r>
              <a:rPr lang="ru-RU" dirty="0" err="1" smtClean="0"/>
              <a:t>арус</a:t>
            </a:r>
            <a:endParaRPr lang="ru-RU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err="1" smtClean="0"/>
              <a:t>Вальгус</a:t>
            </a:r>
            <a:endParaRPr lang="ru-RU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/>
              <a:t>Плоскостопие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/>
              <a:t>И др.</a:t>
            </a:r>
          </a:p>
          <a:p>
            <a:pPr marL="457200" indent="-45720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8878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Раннее выставление ребенка </a:t>
            </a:r>
            <a:br>
              <a:rPr lang="ru-RU" dirty="0" smtClean="0"/>
            </a:br>
            <a:r>
              <a:rPr lang="ru-RU" dirty="0" smtClean="0"/>
              <a:t>на ноги и ранняя ходьба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G:\Педагог доп. образования\для сайта\kak-nauchit-rebenka-pravilno-hodi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916832"/>
            <a:ext cx="6350001" cy="423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3610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Ползанье по-пластунски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G:\Педагог доп. образования\для сайта\31360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2776"/>
            <a:ext cx="7406655" cy="494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424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err="1" smtClean="0"/>
              <a:t>Прыгунки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G:\Педагог доп. образования\для сайта\890345375_w640_h640_prygunki-baby-boo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02384"/>
            <a:ext cx="4536504" cy="6289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9522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/>
              <a:t>Ходунки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G:\Педагог доп. образования\для сайта\-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5728072" cy="572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974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Самокат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G:\Педагог доп. образования\для сайта\066ebe36496db699e7e739bcec7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6640" y="476672"/>
            <a:ext cx="5832648" cy="5707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9058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Машинки-</a:t>
            </a:r>
            <a:r>
              <a:rPr lang="ru-RU" dirty="0" err="1" smtClean="0"/>
              <a:t>толокары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G:\Педагог доп. образования\для сайта\DD5vJulIgs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56792"/>
            <a:ext cx="8352413" cy="4551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19503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Экран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Провоцирует  различные деформации опорно-двигательного аппарата</vt:lpstr>
      <vt:lpstr>Раннее выставление ребенка  на ноги и ранняя ходьба</vt:lpstr>
      <vt:lpstr>Ползанье по-пластунски</vt:lpstr>
      <vt:lpstr>Прыгунки</vt:lpstr>
      <vt:lpstr>Ходунки</vt:lpstr>
      <vt:lpstr>Самокат</vt:lpstr>
      <vt:lpstr>Машинки-толокары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Провоцирует  различные деформации опорно-двигательного аппарата</dc:title>
  <dc:creator>USER-PC</dc:creator>
  <cp:lastModifiedBy>USER-PC</cp:lastModifiedBy>
  <cp:revision>1</cp:revision>
  <dcterms:created xsi:type="dcterms:W3CDTF">2021-11-20T18:18:46Z</dcterms:created>
  <dcterms:modified xsi:type="dcterms:W3CDTF">2021-11-20T18:33:09Z</dcterms:modified>
</cp:coreProperties>
</file>